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8" r:id="rId3"/>
    <p:sldId id="269" r:id="rId4"/>
    <p:sldId id="270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061" y="1655841"/>
            <a:ext cx="4833437" cy="40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560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154" y="813899"/>
            <a:ext cx="8639663" cy="558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703" y="862372"/>
            <a:ext cx="8490236" cy="549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351" y="862537"/>
            <a:ext cx="8598911" cy="558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619" y="1205270"/>
            <a:ext cx="9282657" cy="510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53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854" y="940552"/>
            <a:ext cx="9160398" cy="567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00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883" y="2083437"/>
            <a:ext cx="9635851" cy="323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88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724" y="1166663"/>
            <a:ext cx="9595098" cy="525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59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057" y="1510700"/>
            <a:ext cx="4677989" cy="423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03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064" y="794333"/>
            <a:ext cx="8639663" cy="552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05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177" y="901254"/>
            <a:ext cx="8598911" cy="548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651" y="755422"/>
            <a:ext cx="8666832" cy="552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와이드스크린</PresentationFormat>
  <Paragraphs>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kdi@doowon.ac.kr</cp:lastModifiedBy>
  <cp:revision>4</cp:revision>
  <dcterms:created xsi:type="dcterms:W3CDTF">2015-03-07T03:28:15Z</dcterms:created>
  <dcterms:modified xsi:type="dcterms:W3CDTF">2015-03-07T04:53:43Z</dcterms:modified>
</cp:coreProperties>
</file>

<file path=docProps/thumbnail.jpeg>
</file>